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81" r:id="rId2"/>
    <p:sldId id="284" r:id="rId3"/>
    <p:sldId id="260" r:id="rId4"/>
    <p:sldId id="274" r:id="rId5"/>
    <p:sldId id="275" r:id="rId6"/>
    <p:sldId id="276" r:id="rId7"/>
    <p:sldId id="277" r:id="rId8"/>
    <p:sldId id="278" r:id="rId9"/>
    <p:sldId id="279" r:id="rId10"/>
    <p:sldId id="280" r:id="rId1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3060" autoAdjust="0"/>
  </p:normalViewPr>
  <p:slideViewPr>
    <p:cSldViewPr>
      <p:cViewPr varScale="1">
        <p:scale>
          <a:sx n="153" d="100"/>
          <a:sy n="153" d="100"/>
        </p:scale>
        <p:origin x="2058" y="1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0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52697" y="762000"/>
            <a:ext cx="2193989" cy="5334001"/>
          </a:xfrm>
          <a:prstGeom prst="rect">
            <a:avLst/>
          </a:prstGeom>
          <a:solidFill>
            <a:srgbClr val="C3C3C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1298448"/>
            <a:ext cx="5486400" cy="3255264"/>
          </a:xfrm>
        </p:spPr>
        <p:txBody>
          <a:bodyPr anchor="b">
            <a:normAutofit/>
          </a:bodyPr>
          <a:lstStyle>
            <a:lvl1pPr algn="l">
              <a:defRPr sz="5400" spc="-100" baseline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1" y="4670246"/>
            <a:ext cx="54864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0043-886A-4CB7-AFF5-D418DCE139A2}" type="datetimeFigureOut">
              <a:rPr lang="pt-BR" smtClean="0"/>
              <a:t>27/11/2020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C6AA-EB34-4B3D-A121-DDB3F73AE8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903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0043-886A-4CB7-AFF5-D418DCE139A2}" type="datetimeFigureOut">
              <a:rPr lang="pt-BR" smtClean="0"/>
              <a:t>27/11/2020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C6AA-EB34-4B3D-A121-DDB3F73AE8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54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750" y="990600"/>
            <a:ext cx="2114550" cy="49530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0934" y="868680"/>
            <a:ext cx="5486400" cy="5120640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0043-886A-4CB7-AFF5-D418DCE139A2}" type="datetimeFigureOut">
              <a:rPr lang="pt-BR" smtClean="0"/>
              <a:t>27/11/2020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C6AA-EB34-4B3D-A121-DDB3F73AE8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93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0043-886A-4CB7-AFF5-D418DCE139A2}" type="datetimeFigureOut">
              <a:rPr lang="pt-BR" smtClean="0"/>
              <a:t>27/11/2020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C6AA-EB34-4B3D-A121-DDB3F73AE8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685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934" y="1298448"/>
            <a:ext cx="5486400" cy="3255264"/>
          </a:xfrm>
        </p:spPr>
        <p:txBody>
          <a:bodyPr anchor="b">
            <a:normAutofit/>
          </a:bodyPr>
          <a:lstStyle>
            <a:lvl1pPr>
              <a:defRPr sz="54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4672584"/>
            <a:ext cx="54864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0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0043-886A-4CB7-AFF5-D418DCE139A2}" type="datetimeFigureOut">
              <a:rPr lang="pt-BR" smtClean="0"/>
              <a:t>27/11/2020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C6AA-EB34-4B3D-A121-DDB3F73AE8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71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0934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590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0043-886A-4CB7-AFF5-D418DCE139A2}" type="datetimeFigureOut">
              <a:rPr lang="pt-BR" smtClean="0"/>
              <a:t>27/11/2020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C6AA-EB34-4B3D-A121-DDB3F73AE8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0632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0934" y="1023586"/>
            <a:ext cx="260604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0934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3847" y="1023587"/>
            <a:ext cx="260604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3847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0043-886A-4CB7-AFF5-D418DCE139A2}" type="datetimeFigureOut">
              <a:rPr lang="pt-BR" smtClean="0"/>
              <a:t>27/11/2020</a:t>
            </a:fld>
            <a:endParaRPr lang="pt-B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C6AA-EB34-4B3D-A121-DDB3F73AE8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9498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0043-886A-4CB7-AFF5-D418DCE139A2}" type="datetimeFigureOut">
              <a:rPr lang="pt-BR" smtClean="0"/>
              <a:t>27/11/2020</a:t>
            </a:fld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C6AA-EB34-4B3D-A121-DDB3F73AE8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6454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0043-886A-4CB7-AFF5-D418DCE139A2}" type="datetimeFigureOut">
              <a:rPr lang="pt-BR" smtClean="0"/>
              <a:t>27/11/2020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C6AA-EB34-4B3D-A121-DDB3F73AE8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8850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868680"/>
            <a:ext cx="54864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37560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0043-886A-4CB7-AFF5-D418DCE139A2}" type="datetimeFigureOut">
              <a:rPr lang="pt-BR" smtClean="0"/>
              <a:t>27/11/2020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C6AA-EB34-4B3D-A121-DDB3F73AE8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1039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7983" y="767419"/>
            <a:ext cx="6086423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40602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0043-886A-4CB7-AFF5-D418DCE139A2}" type="datetimeFigureOut">
              <a:rPr lang="pt-BR" smtClean="0"/>
              <a:t>27/11/2020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24326" y="6356351"/>
            <a:ext cx="4433638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C6AA-EB34-4B3D-A121-DDB3F73AE8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9797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258269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689" y="1123838"/>
            <a:ext cx="22106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861898" y="758952"/>
            <a:ext cx="288036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1" y="864108"/>
            <a:ext cx="54864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F830043-886A-4CB7-AFF5-D418DCE139A2}" type="datetimeFigureOut">
              <a:rPr lang="pt-BR" smtClean="0"/>
              <a:t>27/11/2020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accent1"/>
                </a:solidFill>
              </a:defRPr>
            </a:lvl1pPr>
          </a:lstStyle>
          <a:p>
            <a:fld id="{E5BFC6AA-EB34-4B3D-A121-DDB3F73AE8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9613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19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endParaRPr lang="pt-BR" dirty="0">
              <a:solidFill>
                <a:schemeClr val="bg1"/>
              </a:solidFill>
            </a:endParaRPr>
          </a:p>
          <a:p>
            <a:pPr algn="ctr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556792"/>
            <a:ext cx="4413282" cy="397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1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766" y="2066810"/>
            <a:ext cx="2038614" cy="414062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613" y="1931559"/>
            <a:ext cx="2315840" cy="4411124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0" y="1111735"/>
            <a:ext cx="7524328" cy="548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514" y="692696"/>
            <a:ext cx="2111391" cy="1701499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00798" y="2604452"/>
            <a:ext cx="2282970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Tela totalmente modificada pensando  no real foco do aplicativo, que e mostrar em tempo real a disponibilidade dos hospitais mais próximos de onde o cliente esta</a:t>
            </a:r>
            <a:r>
              <a:rPr lang="pt-BR" sz="1200" dirty="0" smtClean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Sugestão feita pelos usuários.</a:t>
            </a:r>
          </a:p>
          <a:p>
            <a:endParaRPr lang="pt-BR" sz="1200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endParaRPr lang="pt-BR" sz="1100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78866" y="1791753"/>
            <a:ext cx="23894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Atualização 1.0 // 2.0</a:t>
            </a:r>
          </a:p>
          <a:p>
            <a:endParaRPr lang="pt-BR" sz="1400" b="1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pt-BR" sz="1600" b="1" dirty="0" smtClean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Busca por hospitais</a:t>
            </a:r>
            <a:endParaRPr lang="pt-BR" sz="1600" b="1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endParaRPr lang="pt-BR" sz="1600" b="1" dirty="0" smtClean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2788613" y="1791753"/>
            <a:ext cx="238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VERSÃO 1.0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5226066" y="1791753"/>
            <a:ext cx="238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VERSÃO 2.0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608336" y="1260838"/>
            <a:ext cx="301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VISUALIZAÇÃO DE PRODUTO</a:t>
            </a:r>
            <a:endParaRPr lang="pt-BR" sz="1600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99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/>
      <p:bldP spid="18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2"/>
          <p:cNvSpPr txBox="1">
            <a:spLocks/>
          </p:cNvSpPr>
          <p:nvPr/>
        </p:nvSpPr>
        <p:spPr>
          <a:xfrm>
            <a:off x="2699792" y="4149080"/>
            <a:ext cx="3660225" cy="172164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00" dirty="0" smtClean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Bernardo </a:t>
            </a:r>
            <a:r>
              <a:rPr lang="pt-BR" sz="1000" dirty="0" err="1" smtClean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Pernes</a:t>
            </a:r>
            <a:r>
              <a:rPr lang="pt-BR" sz="1000" dirty="0" smtClean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Vieira Souza </a:t>
            </a:r>
          </a:p>
          <a:p>
            <a:r>
              <a:rPr lang="pt-BR" sz="1000" dirty="0" smtClean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Isaac Henrique Cordeiro </a:t>
            </a:r>
          </a:p>
          <a:p>
            <a:r>
              <a:rPr lang="pt-BR" sz="1000" dirty="0" smtClean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Samara </a:t>
            </a:r>
            <a:r>
              <a:rPr lang="pt-BR" sz="1000" dirty="0" err="1" smtClean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Jeber</a:t>
            </a:r>
            <a:r>
              <a:rPr lang="pt-BR" sz="1000" dirty="0" smtClean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Cândido Godoy</a:t>
            </a:r>
          </a:p>
          <a:p>
            <a:r>
              <a:rPr lang="pt-BR" sz="1000" dirty="0" smtClean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Vitor Azevedo Silva</a:t>
            </a:r>
          </a:p>
          <a:p>
            <a:r>
              <a:rPr lang="pt-BR" sz="1000" dirty="0" smtClean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Willian Rodrigues de Souza</a:t>
            </a:r>
          </a:p>
          <a:p>
            <a:endParaRPr lang="pt-BR" sz="1000" dirty="0" smtClean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000" dirty="0" smtClean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Orientador: Franz </a:t>
            </a:r>
            <a:r>
              <a:rPr lang="pt-BR" sz="1000" dirty="0" err="1" smtClean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Petrucelli</a:t>
            </a:r>
            <a:endParaRPr lang="pt-BR" sz="10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080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111735"/>
            <a:ext cx="7524328" cy="548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514" y="692696"/>
            <a:ext cx="2111391" cy="1701499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00798" y="2604452"/>
            <a:ext cx="228297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Novo Layout Para abertura de tela Inicial.</a:t>
            </a:r>
          </a:p>
          <a:p>
            <a:endParaRPr lang="pt-BR" sz="1200" dirty="0" smtClean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Retiramos a foto dos idosos pois identificamos que o aplicativo não seria exclusivo a essa faixa etária.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Validação realizada pela </a:t>
            </a:r>
            <a:r>
              <a:rPr lang="pt-BR" sz="1200" dirty="0" smtClean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equipe.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 smtClean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 smtClean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78866" y="1791753"/>
            <a:ext cx="2389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Atualização 1.0 // 2.0</a:t>
            </a:r>
          </a:p>
          <a:p>
            <a:endParaRPr lang="pt-BR" sz="1400" b="1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pt-BR" sz="1600" b="1" dirty="0" smtClean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Tela Inicial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2788613" y="1791753"/>
            <a:ext cx="238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VERSÃO 1.0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5226066" y="1791753"/>
            <a:ext cx="238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VERSÃO 2.0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608336" y="1260838"/>
            <a:ext cx="301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VISUALIZAÇÃO DE PRODUTO</a:t>
            </a:r>
            <a:endParaRPr lang="pt-BR" sz="1600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02" y="2076446"/>
            <a:ext cx="1977253" cy="4016851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72" b="96719" l="5201" r="922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778" y="1967811"/>
            <a:ext cx="2192798" cy="425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0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/>
      <p:bldP spid="18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624" y="2079311"/>
            <a:ext cx="1983425" cy="403013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69" b="96875" l="6696" r="919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443" y="1916832"/>
            <a:ext cx="2269076" cy="432205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0" y="1111735"/>
            <a:ext cx="7524328" cy="548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514" y="692696"/>
            <a:ext cx="2111391" cy="1701499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00798" y="2604452"/>
            <a:ext cx="22829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200" b="1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pt-BR" sz="1200" b="1" dirty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 </a:t>
            </a:r>
            <a:r>
              <a:rPr lang="pt-BR" sz="1200" dirty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Com a atualização do layout cores mais livres foram adicionadas a tela para que  experiência do usuário seja mais agradável.</a:t>
            </a:r>
          </a:p>
          <a:p>
            <a:endParaRPr lang="pt-BR" sz="1200" b="1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pt-BR" sz="1200" b="1" dirty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 </a:t>
            </a:r>
            <a:r>
              <a:rPr lang="pt-BR" sz="1200" dirty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Validação realizada pelo usuário</a:t>
            </a:r>
            <a:endParaRPr lang="pt-BR" sz="1200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 smtClean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 smtClean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78866" y="1791753"/>
            <a:ext cx="23894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Atualização 1.0 // 2.0</a:t>
            </a:r>
          </a:p>
          <a:p>
            <a:endParaRPr lang="pt-BR" sz="1400" b="1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pt-BR" sz="1600" b="1" dirty="0" smtClean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Cadastro/Entrar</a:t>
            </a:r>
            <a:endParaRPr lang="pt-BR" sz="1600" b="1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endParaRPr lang="pt-BR" sz="1600" b="1" dirty="0" smtClean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2788613" y="1791753"/>
            <a:ext cx="238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VERSÃO 1.0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5226066" y="1791753"/>
            <a:ext cx="238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VERSÃO 2.0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608336" y="1260838"/>
            <a:ext cx="301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VISUALIZAÇÃO DE PRODUTO</a:t>
            </a:r>
            <a:endParaRPr lang="pt-BR" sz="1600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5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/>
      <p:bldP spid="18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394" y="2062463"/>
            <a:ext cx="1987140" cy="403937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0" y="1111735"/>
            <a:ext cx="7524328" cy="548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514" y="692696"/>
            <a:ext cx="2111391" cy="1701499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00798" y="2604452"/>
            <a:ext cx="228297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Adicionamos a frase “Seja bem vindo”, pois e o primeiro contato interativo do cliente com o sistema. Retiramos o campo e-mail, data de nascimento  e colocamos a opção celular em um campo único. Com as alterações o cliente consegue se cadastrar de uma forma mais rápida, sem perder a segurança que nosso aplicativo oferece.</a:t>
            </a:r>
          </a:p>
          <a:p>
            <a:endParaRPr lang="pt-BR" sz="1200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Validação realizada pela equipe.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100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78866" y="1791753"/>
            <a:ext cx="23894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Atualização 1.0 // 2.0</a:t>
            </a:r>
          </a:p>
          <a:p>
            <a:endParaRPr lang="pt-BR" sz="1400" b="1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pt-BR" sz="1600" b="1" dirty="0" smtClean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Cadastro do usuário</a:t>
            </a:r>
            <a:endParaRPr lang="pt-BR" sz="1600" b="1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endParaRPr lang="pt-BR" sz="1600" b="1" dirty="0" smtClean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2788613" y="1791753"/>
            <a:ext cx="238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VERSÃO 1.0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5226066" y="1791753"/>
            <a:ext cx="238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VERSÃO 2.0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608336" y="1260838"/>
            <a:ext cx="301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VISUALIZAÇÃO DE PRODUTO</a:t>
            </a:r>
            <a:endParaRPr lang="pt-BR" sz="1600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652" y="1944112"/>
            <a:ext cx="2267936" cy="431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4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/>
      <p:bldP spid="18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395" y="2038758"/>
            <a:ext cx="1995536" cy="4054811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0" y="1111735"/>
            <a:ext cx="7524328" cy="548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514" y="692696"/>
            <a:ext cx="2111391" cy="1701499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00798" y="2604452"/>
            <a:ext cx="228297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Retiramos o bem vindo e o primeiro acesso da tela, para que a tela pudesse ficar mais lisa e com as informações extremamente necessárias.</a:t>
            </a:r>
          </a:p>
          <a:p>
            <a:endParaRPr lang="pt-BR" sz="1200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Validação realizada pela equipe.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100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78866" y="1791753"/>
            <a:ext cx="23894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Atualização 1.0 // 2.0</a:t>
            </a:r>
          </a:p>
          <a:p>
            <a:endParaRPr lang="pt-BR" sz="1400" b="1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pt-BR" sz="1600" b="1" dirty="0" smtClean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Acesso usuário</a:t>
            </a:r>
            <a:endParaRPr lang="pt-BR" sz="1600" b="1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endParaRPr lang="pt-BR" sz="1600" b="1" dirty="0" smtClean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2788613" y="1791753"/>
            <a:ext cx="238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VERSÃO 1.0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5226066" y="1791753"/>
            <a:ext cx="238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VERSÃO 2.0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608336" y="1260838"/>
            <a:ext cx="301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VISUALIZAÇÃO DE PRODUTO</a:t>
            </a:r>
            <a:endParaRPr lang="pt-BR" sz="1600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066" y="1869919"/>
            <a:ext cx="2326061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4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/>
      <p:bldP spid="18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395" y="2038758"/>
            <a:ext cx="2004315" cy="407095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45" y="1919010"/>
            <a:ext cx="2280283" cy="4343397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0" y="1111735"/>
            <a:ext cx="7524328" cy="548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514" y="692696"/>
            <a:ext cx="2111391" cy="1701499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00798" y="2604452"/>
            <a:ext cx="228297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Tela melhorada para um entendimento mais assertivo do usuário.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Validação realizada pelo professor Franz</a:t>
            </a:r>
            <a:r>
              <a:rPr lang="pt-BR" sz="1100" dirty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pt-BR" sz="1100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78866" y="1791753"/>
            <a:ext cx="23894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Atualização 1.0 // 2.0</a:t>
            </a:r>
          </a:p>
          <a:p>
            <a:endParaRPr lang="pt-BR" sz="1400" b="1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pt-BR" sz="1600" b="1" dirty="0" smtClean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Esqueci minha senha</a:t>
            </a:r>
            <a:endParaRPr lang="pt-BR" sz="1600" b="1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endParaRPr lang="pt-BR" sz="1600" b="1" dirty="0" smtClean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2788613" y="1791753"/>
            <a:ext cx="238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VERSÃO 1.0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5226066" y="1791753"/>
            <a:ext cx="238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VERSÃO 2.0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608336" y="1260838"/>
            <a:ext cx="301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VISUALIZAÇÃO DE PRODUTO</a:t>
            </a:r>
            <a:endParaRPr lang="pt-BR" sz="1600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15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/>
      <p:bldP spid="18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378" y="1925123"/>
            <a:ext cx="2309114" cy="439831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458" y="2053363"/>
            <a:ext cx="2016157" cy="4096977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0" y="1111735"/>
            <a:ext cx="7524328" cy="548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514" y="692696"/>
            <a:ext cx="2111391" cy="1701499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00798" y="2604452"/>
            <a:ext cx="2282970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Layout atualizado para versão 2.0.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Validação realizada pela equipe.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endParaRPr lang="pt-BR" sz="1100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78866" y="1791753"/>
            <a:ext cx="23894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Atualização 1.0 // 2.0</a:t>
            </a:r>
          </a:p>
          <a:p>
            <a:endParaRPr lang="pt-BR" sz="1400" b="1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pt-BR" sz="1600" b="1" dirty="0" smtClean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Nova senha</a:t>
            </a:r>
            <a:endParaRPr lang="pt-BR" sz="1600" b="1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endParaRPr lang="pt-BR" sz="1600" b="1" dirty="0" smtClean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2788613" y="1791753"/>
            <a:ext cx="238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VERSÃO 1.0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5226066" y="1791753"/>
            <a:ext cx="238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VERSÃO 2.0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608336" y="1260838"/>
            <a:ext cx="301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VISUALIZAÇÃO DE PRODUTO</a:t>
            </a:r>
            <a:endParaRPr lang="pt-BR" sz="1600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74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/>
      <p:bldP spid="18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111735"/>
            <a:ext cx="7524328" cy="548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514" y="692696"/>
            <a:ext cx="2111391" cy="1701499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00798" y="2604452"/>
            <a:ext cx="228297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Criação de tela com um menu onde com um click o usuário consegue acessar qualquer função do aplicativo.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Planejado já na 1° versão do aplicativo</a:t>
            </a:r>
            <a:r>
              <a:rPr lang="pt-BR" sz="1100" dirty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endParaRPr lang="pt-BR" sz="1100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78866" y="1791753"/>
            <a:ext cx="23894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Atualização 1.0 // 2.0</a:t>
            </a:r>
          </a:p>
          <a:p>
            <a:endParaRPr lang="pt-BR" sz="1400" b="1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pt-BR" sz="1600" b="1" dirty="0" smtClean="0">
                <a:solidFill>
                  <a:srgbClr val="FFFF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Menu Interativo</a:t>
            </a:r>
            <a:endParaRPr lang="pt-BR" sz="1600" b="1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endParaRPr lang="pt-BR" sz="1600" b="1" dirty="0" smtClean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4060286" y="1818036"/>
            <a:ext cx="238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VERSÃO 2.0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608336" y="1260838"/>
            <a:ext cx="301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VISUALIZAÇÃO DE PRODUTO</a:t>
            </a:r>
            <a:endParaRPr lang="pt-BR" sz="1600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716" y="1948841"/>
            <a:ext cx="2248883" cy="428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0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21" grpId="0"/>
    </p:bldLst>
  </p:timing>
</p:sld>
</file>

<file path=ppt/theme/theme1.xml><?xml version="1.0" encoding="utf-8"?>
<a:theme xmlns:a="http://schemas.openxmlformats.org/drawingml/2006/main" name="Quadro">
  <a:themeElements>
    <a:clrScheme name="Quadr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Quadr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adr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Quadro</Template>
  <TotalTime>893</TotalTime>
  <Words>369</Words>
  <Application>Microsoft Office PowerPoint</Application>
  <PresentationFormat>Apresentação na tela (4:3)</PresentationFormat>
  <Paragraphs>85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Corbel</vt:lpstr>
      <vt:lpstr>Segoe UI</vt:lpstr>
      <vt:lpstr>Segoe UI Black</vt:lpstr>
      <vt:lpstr>Wingdings 2</vt:lpstr>
      <vt:lpstr>Quadro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Conta da Microsoft</cp:lastModifiedBy>
  <cp:revision>58</cp:revision>
  <dcterms:created xsi:type="dcterms:W3CDTF">2020-05-28T16:39:38Z</dcterms:created>
  <dcterms:modified xsi:type="dcterms:W3CDTF">2020-11-27T18:22:26Z</dcterms:modified>
</cp:coreProperties>
</file>